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7EB5-ED40-1E4C-8CB2-7A6259BDA9C5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A666-AE0E-4E4C-9CBC-D75492514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rug, food&#10;&#10;Description automatically generated">
            <a:extLst>
              <a:ext uri="{FF2B5EF4-FFF2-40B4-BE49-F238E27FC236}">
                <a16:creationId xmlns:a16="http://schemas.microsoft.com/office/drawing/2014/main" id="{38E4DF07-A8FC-CE40-9101-8BEE51DD1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6778-88A5-6E4F-BEFA-36832FFFB64A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BFE7-2081-3D41-9160-6FE24936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45B0-1425-8945-A767-791703ECF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D962E-8967-9447-A87D-5A444B034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EE5292-FCFB-8D4A-B78A-F79DE0D0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45B0-1425-8945-A767-791703EC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21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Jesus’ Resurrection changed everything         for his followers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MARK 14:43-72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1 CORINTHIANS 15:1-11</a:t>
            </a:r>
            <a:endParaRPr lang="en-US" b="1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3762F6-8257-C844-AA40-92908782A193}"/>
              </a:ext>
            </a:extLst>
          </p:cNvPr>
          <p:cNvGrpSpPr/>
          <p:nvPr/>
        </p:nvGrpSpPr>
        <p:grpSpPr>
          <a:xfrm>
            <a:off x="-914400" y="2072640"/>
            <a:ext cx="2804160" cy="2926080"/>
            <a:chOff x="-914400" y="2072640"/>
            <a:chExt cx="2804160" cy="292608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3E22F09-1A9E-2F48-8357-34481512958D}"/>
                </a:ext>
              </a:extLst>
            </p:cNvPr>
            <p:cNvSpPr/>
            <p:nvPr/>
          </p:nvSpPr>
          <p:spPr>
            <a:xfrm>
              <a:off x="-914400" y="2072640"/>
              <a:ext cx="2804160" cy="29260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C13AD0-5513-CC49-809B-21FB5081EC10}"/>
                </a:ext>
              </a:extLst>
            </p:cNvPr>
            <p:cNvSpPr txBox="1"/>
            <p:nvPr/>
          </p:nvSpPr>
          <p:spPr>
            <a:xfrm>
              <a:off x="0" y="2261295"/>
              <a:ext cx="188976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i="1" dirty="0">
                  <a:solidFill>
                    <a:schemeClr val="bg1"/>
                  </a:solidFill>
                </a:rPr>
                <a:t>turned the world upside down </a:t>
              </a:r>
            </a:p>
            <a:p>
              <a:r>
                <a:rPr lang="en-AU" sz="2400" dirty="0">
                  <a:solidFill>
                    <a:schemeClr val="bg1"/>
                  </a:solidFill>
                </a:rPr>
                <a:t>ACTS 17:</a:t>
              </a:r>
              <a:r>
                <a:rPr lang="en-US" sz="2400" dirty="0">
                  <a:solidFill>
                    <a:schemeClr val="bg1"/>
                  </a:solidFill>
                </a:rPr>
                <a:t>6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7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EE4A6B-048B-3F43-A67B-5B0156955CED}"/>
              </a:ext>
            </a:extLst>
          </p:cNvPr>
          <p:cNvGrpSpPr/>
          <p:nvPr/>
        </p:nvGrpSpPr>
        <p:grpSpPr>
          <a:xfrm>
            <a:off x="-914400" y="2072640"/>
            <a:ext cx="2804160" cy="2926080"/>
            <a:chOff x="-914400" y="2072640"/>
            <a:chExt cx="2804160" cy="292608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DD9BEEB-08E9-1C4B-B641-EFC5904BE10F}"/>
                </a:ext>
              </a:extLst>
            </p:cNvPr>
            <p:cNvSpPr/>
            <p:nvPr/>
          </p:nvSpPr>
          <p:spPr>
            <a:xfrm>
              <a:off x="-914400" y="2072640"/>
              <a:ext cx="2804160" cy="29260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FCBD34-C163-1B4C-97ED-DF50B93A88C5}"/>
                </a:ext>
              </a:extLst>
            </p:cNvPr>
            <p:cNvSpPr txBox="1"/>
            <p:nvPr/>
          </p:nvSpPr>
          <p:spPr>
            <a:xfrm>
              <a:off x="0" y="2261295"/>
              <a:ext cx="188976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Prayed </a:t>
              </a:r>
            </a:p>
            <a:p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3200" dirty="0">
                  <a:solidFill>
                    <a:schemeClr val="bg1"/>
                  </a:solidFill>
                </a:rPr>
                <a:t>Selected leaders</a:t>
              </a:r>
            </a:p>
            <a:p>
              <a:endParaRPr lang="en-US" sz="6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ACTS 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1:11-26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242DD6-7BD4-4044-83A8-AFEAB79FC8D5}"/>
              </a:ext>
            </a:extLst>
          </p:cNvPr>
          <p:cNvSpPr txBox="1"/>
          <p:nvPr/>
        </p:nvSpPr>
        <p:spPr>
          <a:xfrm>
            <a:off x="0" y="141202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Jesus’ Ascension </a:t>
            </a:r>
            <a:r>
              <a:rPr lang="en-US" sz="4400" b="1" dirty="0" err="1"/>
              <a:t>focussed</a:t>
            </a:r>
            <a:r>
              <a:rPr lang="en-US" sz="4400" b="1" dirty="0"/>
              <a:t> them</a:t>
            </a:r>
            <a:br>
              <a:rPr lang="en-US" b="1" dirty="0"/>
            </a:b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Wait for the Spirit</a:t>
            </a:r>
            <a:br>
              <a:rPr lang="en-US" sz="1600" b="1" dirty="0"/>
            </a:br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Be witnesses</a:t>
            </a:r>
            <a:br>
              <a:rPr lang="en-US" sz="1600" b="1" dirty="0"/>
            </a:br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Look for Jesus’ return</a:t>
            </a:r>
            <a:br>
              <a:rPr lang="en-US" sz="1600" b="1" dirty="0"/>
            </a:br>
            <a:endParaRPr lang="en-US" sz="1600" b="1" dirty="0"/>
          </a:p>
          <a:p>
            <a:pPr algn="ctr"/>
            <a:r>
              <a:rPr lang="en-US" sz="2800" b="1" dirty="0"/>
              <a:t>ACTS 1:1-10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04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088A3F-8888-7B40-8E6F-079B5DC1EE7D}"/>
              </a:ext>
            </a:extLst>
          </p:cNvPr>
          <p:cNvSpPr txBox="1"/>
          <p:nvPr/>
        </p:nvSpPr>
        <p:spPr>
          <a:xfrm>
            <a:off x="451104" y="1178424"/>
            <a:ext cx="82417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Spirit transformed them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became a large number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spiritual hunger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social responsiveness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societal </a:t>
            </a:r>
            <a:r>
              <a:rPr lang="en-US" sz="4000" b="1" dirty="0" err="1"/>
              <a:t>favour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people wanting to be saved</a:t>
            </a:r>
            <a:br>
              <a:rPr lang="en-US" sz="1200" b="1" dirty="0"/>
            </a:br>
            <a:endParaRPr lang="en-US" sz="1200" b="1" dirty="0"/>
          </a:p>
          <a:p>
            <a:pPr algn="ctr"/>
            <a:r>
              <a:rPr lang="en-US" sz="3200" b="1" dirty="0"/>
              <a:t>ACTS 2:40-47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402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088A3F-8888-7B40-8E6F-079B5DC1EE7D}"/>
              </a:ext>
            </a:extLst>
          </p:cNvPr>
          <p:cNvSpPr txBox="1"/>
          <p:nvPr/>
        </p:nvSpPr>
        <p:spPr>
          <a:xfrm>
            <a:off x="451104" y="1178424"/>
            <a:ext cx="82417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Spirit transformed them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became a large number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spiritual hunger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social responsiveness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societal </a:t>
            </a:r>
            <a:r>
              <a:rPr lang="en-US" sz="4000" b="1" dirty="0" err="1"/>
              <a:t>favour</a:t>
            </a:r>
            <a:br>
              <a:rPr lang="en-US" sz="1000" b="1" dirty="0"/>
            </a:br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/>
              <a:t>people wanting to be saved</a:t>
            </a:r>
            <a:br>
              <a:rPr lang="en-US" sz="1200" b="1" dirty="0"/>
            </a:br>
            <a:endParaRPr lang="en-US" sz="1200" b="1" dirty="0"/>
          </a:p>
          <a:p>
            <a:pPr algn="ctr"/>
            <a:r>
              <a:rPr lang="en-US" sz="3200" b="1" dirty="0"/>
              <a:t>ACTS 2:40-47</a:t>
            </a:r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222A32-FE7B-5C45-8841-FF2A11ECBD30}"/>
              </a:ext>
            </a:extLst>
          </p:cNvPr>
          <p:cNvGrpSpPr/>
          <p:nvPr/>
        </p:nvGrpSpPr>
        <p:grpSpPr>
          <a:xfrm>
            <a:off x="7242048" y="2782801"/>
            <a:ext cx="1292352" cy="2923079"/>
            <a:chOff x="7242048" y="2782801"/>
            <a:chExt cx="1292352" cy="2923079"/>
          </a:xfrm>
        </p:grpSpPr>
        <p:sp>
          <p:nvSpPr>
            <p:cNvPr id="4" name="Left Bracket 3">
              <a:extLst>
                <a:ext uri="{FF2B5EF4-FFF2-40B4-BE49-F238E27FC236}">
                  <a16:creationId xmlns:a16="http://schemas.microsoft.com/office/drawing/2014/main" id="{A96FAFF0-11C2-3148-AA9C-6EEDA899A58D}"/>
                </a:ext>
              </a:extLst>
            </p:cNvPr>
            <p:cNvSpPr/>
            <p:nvPr/>
          </p:nvSpPr>
          <p:spPr>
            <a:xfrm flipH="1">
              <a:off x="7242048" y="4511064"/>
              <a:ext cx="438912" cy="1194816"/>
            </a:xfrm>
            <a:prstGeom prst="leftBracke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46CC03CC-1423-274B-89E6-1EE11208571D}"/>
                </a:ext>
              </a:extLst>
            </p:cNvPr>
            <p:cNvSpPr/>
            <p:nvPr/>
          </p:nvSpPr>
          <p:spPr>
            <a:xfrm flipH="1">
              <a:off x="8095488" y="2782801"/>
              <a:ext cx="438912" cy="1194816"/>
            </a:xfrm>
            <a:prstGeom prst="leftBracke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nt Arrow 5">
              <a:extLst>
                <a:ext uri="{FF2B5EF4-FFF2-40B4-BE49-F238E27FC236}">
                  <a16:creationId xmlns:a16="http://schemas.microsoft.com/office/drawing/2014/main" id="{B7CA2C81-496E-7F45-9FEA-B9907E8B67E8}"/>
                </a:ext>
              </a:extLst>
            </p:cNvPr>
            <p:cNvSpPr/>
            <p:nvPr/>
          </p:nvSpPr>
          <p:spPr>
            <a:xfrm rot="10800000">
              <a:off x="7827264" y="4026408"/>
              <a:ext cx="707136" cy="108206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35D62-FCB6-9A48-9269-61D071838FB0}"/>
              </a:ext>
            </a:extLst>
          </p:cNvPr>
          <p:cNvGrpSpPr/>
          <p:nvPr/>
        </p:nvGrpSpPr>
        <p:grpSpPr>
          <a:xfrm>
            <a:off x="353568" y="2865120"/>
            <a:ext cx="2407920" cy="3391519"/>
            <a:chOff x="353568" y="2865120"/>
            <a:chExt cx="2407920" cy="3391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B53721-6257-D440-BFD3-26C5354EAD6C}"/>
                </a:ext>
              </a:extLst>
            </p:cNvPr>
            <p:cNvSpPr txBox="1"/>
            <p:nvPr/>
          </p:nvSpPr>
          <p:spPr>
            <a:xfrm>
              <a:off x="353568" y="2865120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</a:rPr>
                <a:t>CHANGE IN THEM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F1A944-9BB6-B740-821E-3C4C11946F91}"/>
                </a:ext>
              </a:extLst>
            </p:cNvPr>
            <p:cNvSpPr txBox="1"/>
            <p:nvPr/>
          </p:nvSpPr>
          <p:spPr>
            <a:xfrm>
              <a:off x="353568" y="4502313"/>
              <a:ext cx="24079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</a:rPr>
                <a:t>CHANGE </a:t>
              </a:r>
            </a:p>
            <a:p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</a:rPr>
                <a:t>IN</a:t>
              </a:r>
            </a:p>
            <a:p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</a:rPr>
                <a:t>OUTCOMES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D594DB74-AB09-8A44-AB20-240B8E2A6866}"/>
                </a:ext>
              </a:extLst>
            </p:cNvPr>
            <p:cNvSpPr/>
            <p:nvPr/>
          </p:nvSpPr>
          <p:spPr>
            <a:xfrm>
              <a:off x="1164336" y="3988970"/>
              <a:ext cx="512064" cy="5898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8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45B0-1425-8945-A767-791703EC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8938"/>
            <a:ext cx="9144000" cy="132823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Today’s Church is the spiritual descendant of that first one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4F212-F9FD-9940-A015-FE1E2BD0D6A2}"/>
              </a:ext>
            </a:extLst>
          </p:cNvPr>
          <p:cNvSpPr txBox="1"/>
          <p:nvPr/>
        </p:nvSpPr>
        <p:spPr>
          <a:xfrm>
            <a:off x="0" y="281495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SAME JESUS - SAME SPIRIT -SAME CHALLENGE</a:t>
            </a:r>
            <a:br>
              <a:rPr lang="en-US" sz="3200" b="1" dirty="0"/>
            </a:br>
            <a:r>
              <a:rPr lang="en-US" sz="3600" b="1" dirty="0"/>
              <a:t>To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be changed </a:t>
            </a:r>
            <a:r>
              <a:rPr lang="en-US" sz="3600" b="1" dirty="0"/>
              <a:t>and to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be world changers</a:t>
            </a:r>
            <a:br>
              <a:rPr lang="en-US" sz="16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71F41-5B2E-5549-907E-2C8E800D57A5}"/>
              </a:ext>
            </a:extLst>
          </p:cNvPr>
          <p:cNvSpPr txBox="1"/>
          <p:nvPr/>
        </p:nvSpPr>
        <p:spPr>
          <a:xfrm>
            <a:off x="1681654" y="4465424"/>
            <a:ext cx="746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more time to develop our spiritual life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85070-3E50-7848-A0A6-1372C35B5ECB}"/>
              </a:ext>
            </a:extLst>
          </p:cNvPr>
          <p:cNvSpPr txBox="1"/>
          <p:nvPr/>
        </p:nvSpPr>
        <p:spPr>
          <a:xfrm>
            <a:off x="1681654" y="5191813"/>
            <a:ext cx="7462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makes changing the world for the better harder, but not impossible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70B24-8B37-5348-AB48-0D36AD52F3CF}"/>
              </a:ext>
            </a:extLst>
          </p:cNvPr>
          <p:cNvSpPr txBox="1"/>
          <p:nvPr/>
        </p:nvSpPr>
        <p:spPr>
          <a:xfrm>
            <a:off x="115614" y="4080703"/>
            <a:ext cx="902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Isolation:</a:t>
            </a: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BA35B9-70E4-334B-B9F4-018ABABE4ECB}"/>
              </a:ext>
            </a:extLst>
          </p:cNvPr>
          <p:cNvGrpSpPr/>
          <p:nvPr/>
        </p:nvGrpSpPr>
        <p:grpSpPr>
          <a:xfrm>
            <a:off x="6779173" y="4292279"/>
            <a:ext cx="2804160" cy="2926080"/>
            <a:chOff x="-914400" y="2072640"/>
            <a:chExt cx="2804160" cy="29260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F94C6F-A0F0-A14E-8E57-AA445FD630E4}"/>
                </a:ext>
              </a:extLst>
            </p:cNvPr>
            <p:cNvSpPr/>
            <p:nvPr/>
          </p:nvSpPr>
          <p:spPr>
            <a:xfrm>
              <a:off x="-914400" y="2072640"/>
              <a:ext cx="2804160" cy="29260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8E3E57-CF72-854E-810D-A40764B11F7A}"/>
                </a:ext>
              </a:extLst>
            </p:cNvPr>
            <p:cNvSpPr txBox="1"/>
            <p:nvPr/>
          </p:nvSpPr>
          <p:spPr>
            <a:xfrm>
              <a:off x="-586478" y="2681290"/>
              <a:ext cx="22155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We are still the Church!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1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77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</TotalTime>
  <Words>166</Words>
  <Application>Microsoft Macintosh PowerPoint</Application>
  <PresentationFormat>Overhead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Jesus’ Resurrection changed everything         for his followers  MARK 14:43-72 1 CORINTHIANS 15:1-11</vt:lpstr>
      <vt:lpstr>PowerPoint Presentation</vt:lpstr>
      <vt:lpstr>PowerPoint Presentation</vt:lpstr>
      <vt:lpstr>PowerPoint Presentation</vt:lpstr>
      <vt:lpstr>Today’s Church is the spiritual descendant of that first one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Peter Keep</cp:lastModifiedBy>
  <cp:revision>11</cp:revision>
  <dcterms:created xsi:type="dcterms:W3CDTF">2020-04-17T05:35:26Z</dcterms:created>
  <dcterms:modified xsi:type="dcterms:W3CDTF">2020-04-22T02:05:56Z</dcterms:modified>
</cp:coreProperties>
</file>